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1" r:id="rId3"/>
    <p:sldId id="27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355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1913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7985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571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347935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45441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5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641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5.1.4.1: </a:t>
            </a:r>
            <a:r>
              <a:rPr lang="en-US" sz="1200" b="1" dirty="0"/>
              <a:t>Test the effect of feeding Napier grass and Maize stover supplemented with bean haulms at different levels on milk yield under smallholder farmer conditions.  B. Lukuyu</a:t>
            </a:r>
          </a:p>
          <a:p>
            <a:r>
              <a:rPr lang="en-US" sz="1200" b="1" dirty="0"/>
              <a:t>Last report: April 2020.</a:t>
            </a:r>
          </a:p>
          <a:p>
            <a:endParaRPr lang="en-US" sz="1200" b="1" dirty="0"/>
          </a:p>
          <a:p>
            <a:r>
              <a:rPr lang="en-US" sz="1200" b="1" dirty="0"/>
              <a:t>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13BD19-72FB-48A7-AD8F-8ADF015C3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133600"/>
            <a:ext cx="6840954" cy="453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4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>
            <a:normAutofit fontScale="92500" lnSpcReduction="20000"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5.1.4.2: </a:t>
            </a:r>
            <a:r>
              <a:rPr lang="en-US" sz="1200" b="1" dirty="0"/>
              <a:t>Demonstrate the effect of home-made feed rations based on </a:t>
            </a:r>
            <a:r>
              <a:rPr lang="en-US" sz="1200" b="1" dirty="0" err="1"/>
              <a:t>Gliricidia</a:t>
            </a:r>
            <a:r>
              <a:rPr lang="en-US" sz="1200" b="1" dirty="0"/>
              <a:t> </a:t>
            </a:r>
            <a:r>
              <a:rPr lang="en-US" sz="1200" b="1" dirty="0" err="1"/>
              <a:t>sepium</a:t>
            </a:r>
            <a:r>
              <a:rPr lang="en-US" sz="1200" b="1" dirty="0"/>
              <a:t> and vegetable waste on productivity of selected strains of chickens  B. Lukuyu &amp; C. </a:t>
            </a:r>
            <a:r>
              <a:rPr lang="en-US" sz="1200" b="1" dirty="0" err="1"/>
              <a:t>Rubanza</a:t>
            </a:r>
            <a:endParaRPr lang="en-US" sz="1200" b="1" dirty="0"/>
          </a:p>
          <a:p>
            <a:endParaRPr lang="en-US" sz="1200" b="1" dirty="0"/>
          </a:p>
          <a:p>
            <a:r>
              <a:rPr lang="en-US" sz="1200" b="1" dirty="0"/>
              <a:t>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35EC48-0335-41A1-A4EE-D3C402168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905000"/>
            <a:ext cx="7069554" cy="482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2119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70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Gill Sans</vt:lpstr>
      <vt:lpstr>Wingdings</vt:lpstr>
      <vt:lpstr>Office Theme</vt:lpstr>
      <vt:lpstr>Africa RISING presentation_template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23</cp:revision>
  <dcterms:created xsi:type="dcterms:W3CDTF">2021-08-31T16:21:07Z</dcterms:created>
  <dcterms:modified xsi:type="dcterms:W3CDTF">2021-09-09T16:24:10Z</dcterms:modified>
</cp:coreProperties>
</file>